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Play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hDl/nIBu/V3pLemjHan8zm7w00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Play-bold.fntdata"/><Relationship Id="rId9" Type="http://schemas.openxmlformats.org/officeDocument/2006/relationships/font" Target="fonts/Pla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>
  <p:cSld name="شريحة عنوان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صورة تحتوي على نص, لقطة شاشة, التصميم&#10;&#10;تم إنشاء الوصف تلقائياً"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3518" y="-72736"/>
            <a:ext cx="12342090" cy="694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>
  <p:cSld name="عنوان ومحتوى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صورة تحتوي على لقطة شاشة, مستطيل, خط, نص&#10;&#10;تم إنشاء الوصف تلقائياً" id="14" name="Google Shape;1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>
  <p:cSld name="عنوان المقطع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صورة تحتوي على نص, لقطة شاشة, التصميم&#10;&#10;تم إنشاء الوصف تلقائياً" id="16" name="Google Shape;1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3127" y="-46759"/>
            <a:ext cx="12358254" cy="6951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>
  <p:cSld name="محتويان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صورة تحتوي على نص, لقطة شاشة, التصميم&#10;&#10;تم إنشاء الوصف تلقائياً" id="18" name="Google Shape;1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93518" y="-72736"/>
            <a:ext cx="12342090" cy="694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 type="twoTxTwoObj">
  <p:cSld name="TWO_OBJECTS_WITH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2" name="Google Shape;22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" name="Google Shape;24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0" name="Google Shape;40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1" name="Google Shape;41;p1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8" name="Google Shape;48;p1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6050" y="2266950"/>
            <a:ext cx="17399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"/>
          <p:cNvSpPr txBox="1"/>
          <p:nvPr/>
        </p:nvSpPr>
        <p:spPr>
          <a:xfrm>
            <a:off x="107950" y="2895167"/>
            <a:ext cx="49355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العنوان الرئيسي</a:t>
            </a:r>
            <a:endParaRPr/>
          </a:p>
        </p:txBody>
      </p:sp>
      <p:sp>
        <p:nvSpPr>
          <p:cNvPr id="70" name="Google Shape;70;p1"/>
          <p:cNvSpPr txBox="1"/>
          <p:nvPr/>
        </p:nvSpPr>
        <p:spPr>
          <a:xfrm>
            <a:off x="107950" y="3664970"/>
            <a:ext cx="49355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rgbClr val="2C7B9C"/>
                </a:solidFill>
                <a:latin typeface="Arial"/>
                <a:ea typeface="Arial"/>
                <a:cs typeface="Arial"/>
                <a:sym typeface="Arial"/>
              </a:rPr>
              <a:t>العنوان فرعي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/>
        </p:nvSpPr>
        <p:spPr>
          <a:xfrm>
            <a:off x="5675337" y="2645475"/>
            <a:ext cx="493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العنوان فرعي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8266225" y="774420"/>
            <a:ext cx="28104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>
                <a:solidFill>
                  <a:srgbClr val="2C7B9C"/>
                </a:solidFill>
                <a:latin typeface="Arial"/>
                <a:ea typeface="Arial"/>
                <a:cs typeface="Arial"/>
                <a:sym typeface="Arial"/>
              </a:rPr>
              <a:t>اسم الجهة المقدمة للعرض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107950" y="2895167"/>
            <a:ext cx="493553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العنوان الرئيسي</a:t>
            </a:r>
            <a:endParaRPr/>
          </a:p>
        </p:txBody>
      </p:sp>
      <p:sp>
        <p:nvSpPr>
          <p:cNvPr id="82" name="Google Shape;82;p3"/>
          <p:cNvSpPr txBox="1"/>
          <p:nvPr/>
        </p:nvSpPr>
        <p:spPr>
          <a:xfrm>
            <a:off x="107950" y="3664970"/>
            <a:ext cx="493553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>
                <a:solidFill>
                  <a:srgbClr val="2C7B9C"/>
                </a:solidFill>
                <a:latin typeface="Arial"/>
                <a:ea typeface="Arial"/>
                <a:cs typeface="Arial"/>
                <a:sym typeface="Arial"/>
              </a:rPr>
              <a:t>العنوان فرعي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/>
        </p:nvSpPr>
        <p:spPr>
          <a:xfrm>
            <a:off x="1945848" y="2151727"/>
            <a:ext cx="2785242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شكراً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8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لكمــ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2025-01-26T07:50:06Z</dcterms:created>
  <dc:creator>عبدالرحمن رافع ID 443160030</dc:creator>
</cp:coreProperties>
</file>